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71" r:id="rId4"/>
    <p:sldId id="270" r:id="rId5"/>
    <p:sldId id="272" r:id="rId6"/>
    <p:sldId id="273" r:id="rId7"/>
    <p:sldId id="274" r:id="rId8"/>
    <p:sldId id="279" r:id="rId9"/>
    <p:sldId id="282" r:id="rId10"/>
    <p:sldId id="280" r:id="rId11"/>
    <p:sldId id="275" r:id="rId12"/>
    <p:sldId id="276" r:id="rId13"/>
    <p:sldId id="283" r:id="rId14"/>
    <p:sldId id="284" r:id="rId15"/>
    <p:sldId id="285" r:id="rId16"/>
    <p:sldId id="277" r:id="rId17"/>
    <p:sldId id="278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599" autoAdjust="0"/>
  </p:normalViewPr>
  <p:slideViewPr>
    <p:cSldViewPr>
      <p:cViewPr varScale="1">
        <p:scale>
          <a:sx n="82" d="100"/>
          <a:sy n="82" d="100"/>
        </p:scale>
        <p:origin x="629" y="6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4/23/2018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4/23/2018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Indoor localization has recently witnessed an in-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crease in interest, due to the potential wide range of services it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provide by leveraging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Internet of Things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ubiqui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connectivity.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4689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Selecting reference points  - keep it constant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66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Triangulation  involves mapping signal strength as a function of distance while fingerprinting creates a probability distribution of signal strengths at a given location and uses a map of these distributions to predict </a:t>
            </a:r>
            <a:r>
              <a:rPr lang="en-US" baseline="0" dirty="0"/>
              <a:t> </a:t>
            </a:r>
            <a:r>
              <a:rPr lang="en-US" dirty="0"/>
              <a:t>a location given signal strength samples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72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BSSID Whitelisting -&gt; keep a list of trusted MAC addresses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Timestamp</a:t>
            </a:r>
            <a:r>
              <a:rPr lang="en-US" baseline="0" dirty="0"/>
              <a:t> -&gt; should be synchronized within a delta of 25micr seconds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Signal strength -&gt; suddenly have a change in the mean signal strength because he is further away from the sensor (</a:t>
            </a:r>
            <a:r>
              <a:rPr lang="en-US" dirty="0" err="1"/>
              <a:t>nzyme</a:t>
            </a:r>
            <a:r>
              <a:rPr lang="en-US" dirty="0"/>
              <a:t>) then the real access point.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757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4/23/2018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4/23/2018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Wi-Fi Based Indoor Localization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r"/>
            <a:r>
              <a:rPr lang="en-US" dirty="0"/>
              <a:t>Presented by:</a:t>
            </a:r>
          </a:p>
          <a:p>
            <a:pPr algn="r"/>
            <a:endParaRPr lang="en-US" dirty="0"/>
          </a:p>
          <a:p>
            <a:pPr algn="r"/>
            <a:r>
              <a:rPr lang="en-US" dirty="0"/>
              <a:t>Kunal &amp;</a:t>
            </a:r>
          </a:p>
          <a:p>
            <a:pPr algn="r"/>
            <a:r>
              <a:rPr lang="en-US" dirty="0"/>
              <a:t>Praveen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	- KNN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K-Nearest Neighbor is a lazy learning algorithm that classifies data sets based on their similarity with neighbors</a:t>
            </a:r>
          </a:p>
          <a:p>
            <a:r>
              <a:rPr lang="en-US" dirty="0"/>
              <a:t>Euclidean distance as distance function</a:t>
            </a:r>
          </a:p>
          <a:p>
            <a:endParaRPr lang="en-US" dirty="0"/>
          </a:p>
          <a:p>
            <a:pPr marL="548640" lvl="2" indent="0">
              <a:buNone/>
            </a:pPr>
            <a:endParaRPr lang="en-US" dirty="0"/>
          </a:p>
          <a:p>
            <a:r>
              <a:rPr lang="en-US" dirty="0"/>
              <a:t>Features being considered:</a:t>
            </a:r>
          </a:p>
          <a:p>
            <a:pPr lvl="1"/>
            <a:r>
              <a:rPr lang="en-US" dirty="0"/>
              <a:t>RSSI</a:t>
            </a:r>
          </a:p>
          <a:p>
            <a:pPr lvl="1"/>
            <a:r>
              <a:rPr lang="en-US" dirty="0"/>
              <a:t>BSSID</a:t>
            </a:r>
          </a:p>
          <a:p>
            <a:pPr lvl="1"/>
            <a:r>
              <a:rPr lang="en-US" dirty="0"/>
              <a:t>Standard Deviation of RSSI</a:t>
            </a:r>
          </a:p>
          <a:p>
            <a:pPr lvl="1"/>
            <a:r>
              <a:rPr lang="en-US" dirty="0"/>
              <a:t>Average of RSSI</a:t>
            </a:r>
          </a:p>
          <a:p>
            <a:pPr lvl="1"/>
            <a:r>
              <a:rPr lang="en-US" dirty="0"/>
              <a:t>Max and Min Allowed RSSI</a:t>
            </a:r>
          </a:p>
          <a:p>
            <a:pPr lvl="1"/>
            <a:r>
              <a:rPr lang="en-US" dirty="0"/>
              <a:t>K = 1</a:t>
            </a:r>
          </a:p>
          <a:p>
            <a:pPr marL="27432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5" t="4878" r="6698" b="12196"/>
          <a:stretch/>
        </p:blipFill>
        <p:spPr>
          <a:xfrm>
            <a:off x="7694612" y="2819400"/>
            <a:ext cx="3581400" cy="2590800"/>
          </a:xfrm>
          <a:prstGeom prst="rect">
            <a:avLst/>
          </a:prstGeom>
          <a:effectLst>
            <a:softEdge rad="152400"/>
          </a:effectLst>
        </p:spPr>
      </p:pic>
      <p:sp>
        <p:nvSpPr>
          <p:cNvPr id="5" name="AutoShape 2" descr="Image result for euclidean distance"/>
          <p:cNvSpPr>
            <a:spLocks noChangeAspect="1" noChangeArrowheads="1"/>
          </p:cNvSpPr>
          <p:nvPr/>
        </p:nvSpPr>
        <p:spPr bwMode="auto">
          <a:xfrm>
            <a:off x="155575" y="-547688"/>
            <a:ext cx="51244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Image result for euclidean distance"/>
          <p:cNvSpPr>
            <a:spLocks noChangeAspect="1" noChangeArrowheads="1"/>
          </p:cNvSpPr>
          <p:nvPr/>
        </p:nvSpPr>
        <p:spPr bwMode="auto">
          <a:xfrm>
            <a:off x="307975" y="-395288"/>
            <a:ext cx="51244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Image result for euclidean distance"/>
          <p:cNvSpPr>
            <a:spLocks noChangeAspect="1" noChangeArrowheads="1"/>
          </p:cNvSpPr>
          <p:nvPr/>
        </p:nvSpPr>
        <p:spPr bwMode="auto">
          <a:xfrm>
            <a:off x="460375" y="-242888"/>
            <a:ext cx="51244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7812" y="3058012"/>
            <a:ext cx="3207279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172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Vulnerabilities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Jamming (</a:t>
            </a:r>
            <a:r>
              <a:rPr lang="en-US" dirty="0" err="1"/>
              <a:t>Deauth</a:t>
            </a:r>
            <a:r>
              <a:rPr lang="en-US" dirty="0"/>
              <a:t> and Disassociation Frames)</a:t>
            </a:r>
          </a:p>
          <a:p>
            <a:r>
              <a:rPr lang="en-US" dirty="0"/>
              <a:t>Beacon Frame Attacks</a:t>
            </a:r>
          </a:p>
          <a:p>
            <a:r>
              <a:rPr lang="en-US" dirty="0"/>
              <a:t>Rogue access points (Pick up an advisory beacon frame)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Possible Countermeasures</a:t>
            </a:r>
          </a:p>
          <a:p>
            <a:pPr lvl="2"/>
            <a:r>
              <a:rPr lang="en-US" dirty="0"/>
              <a:t>BSSID Whitelisting</a:t>
            </a:r>
          </a:p>
          <a:p>
            <a:pPr lvl="2"/>
            <a:r>
              <a:rPr lang="en-US" dirty="0"/>
              <a:t>Detect non-synchronized MAC timestamps (&gt; 25</a:t>
            </a:r>
            <a:r>
              <a:rPr lang="el-GR" dirty="0"/>
              <a:t>μ</a:t>
            </a:r>
            <a:r>
              <a:rPr lang="en-US" dirty="0"/>
              <a:t>s)</a:t>
            </a:r>
          </a:p>
          <a:p>
            <a:pPr lvl="2"/>
            <a:r>
              <a:rPr lang="en-US" dirty="0"/>
              <a:t>Signal Strength anomalies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41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 descr="A close up of a piece of paper&#10;&#10;Description generated with high confidence">
            <a:extLst>
              <a:ext uri="{FF2B5EF4-FFF2-40B4-BE49-F238E27FC236}">
                <a16:creationId xmlns:a16="http://schemas.microsoft.com/office/drawing/2014/main" id="{8292D1F7-1415-44A9-9BC6-530E792D7C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12" y="1828800"/>
            <a:ext cx="5778727" cy="426720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2A2A41-F114-4C78-B3F3-A7AF9CFFC2B5}"/>
              </a:ext>
            </a:extLst>
          </p:cNvPr>
          <p:cNvSpPr txBox="1"/>
          <p:nvPr/>
        </p:nvSpPr>
        <p:spPr>
          <a:xfrm>
            <a:off x="1370012" y="1828800"/>
            <a:ext cx="4953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Using only KNN is inefficient.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Too many overlapping BSSID’s.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Using multiple filters increases accuracy.</a:t>
            </a:r>
          </a:p>
          <a:p>
            <a:pPr>
              <a:lnSpc>
                <a:spcPct val="9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7537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4E314-53CF-4894-80BE-E90A005D4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BD2ADCE-0058-48B9-83D2-C58A440E41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01423" y="4663719"/>
            <a:ext cx="2419350" cy="2095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EFC6B7-CFFA-4E3E-8C6E-4B8EC5E70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812" y="1295400"/>
            <a:ext cx="7905750" cy="546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82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AA99F-ADDC-4CF7-8DED-92A511B5C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4_24_2018 12_08_12 AM">
            <a:hlinkClick r:id="" action="ppaction://media"/>
            <a:extLst>
              <a:ext uri="{FF2B5EF4-FFF2-40B4-BE49-F238E27FC236}">
                <a16:creationId xmlns:a16="http://schemas.microsoft.com/office/drawing/2014/main" id="{E8C468D2-339C-407D-A5D4-40FE5DD6A0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08412" y="785019"/>
            <a:ext cx="7681913" cy="5958102"/>
          </a:xfrm>
        </p:spPr>
      </p:pic>
    </p:spTree>
    <p:extLst>
      <p:ext uri="{BB962C8B-B14F-4D97-AF65-F5344CB8AC3E}">
        <p14:creationId xmlns:p14="http://schemas.microsoft.com/office/powerpoint/2010/main" val="104601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16F54-1145-43D4-9930-2E2C47914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85DF3-29A1-4741-896B-D14A907AB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Accuracy depends on total data collected.</a:t>
            </a:r>
          </a:p>
          <a:p>
            <a:r>
              <a:rPr lang="en-US" dirty="0"/>
              <a:t>Accuracy of Test data is proportional to amount of data collected.</a:t>
            </a:r>
          </a:p>
          <a:p>
            <a:r>
              <a:rPr lang="en-US" dirty="0"/>
              <a:t>We observed  zero BSSID match for the identified location’s which limits prediction.</a:t>
            </a:r>
          </a:p>
          <a:p>
            <a:r>
              <a:rPr lang="en-US" dirty="0"/>
              <a:t>Using a part of training data as test data provides better accuracy.</a:t>
            </a:r>
          </a:p>
          <a:p>
            <a:r>
              <a:rPr lang="en-US" dirty="0"/>
              <a:t>Refreshing the dataset can improve accuracy.</a:t>
            </a:r>
          </a:p>
        </p:txBody>
      </p:sp>
    </p:spTree>
    <p:extLst>
      <p:ext uri="{BB962C8B-B14F-4D97-AF65-F5344CB8AC3E}">
        <p14:creationId xmlns:p14="http://schemas.microsoft.com/office/powerpoint/2010/main" val="216942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Work/Improvements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refresh of fingerprint data</a:t>
            </a:r>
          </a:p>
          <a:p>
            <a:r>
              <a:rPr lang="en-US" dirty="0"/>
              <a:t>Real time implementation of the system with a dedicated server</a:t>
            </a:r>
          </a:p>
          <a:p>
            <a:r>
              <a:rPr lang="en-US" dirty="0"/>
              <a:t>Decrease latency of the system.</a:t>
            </a:r>
          </a:p>
          <a:p>
            <a:r>
              <a:rPr lang="en-US" dirty="0"/>
              <a:t>Precision can be improved if AP’s location and its MAC-ID is know.</a:t>
            </a:r>
          </a:p>
          <a:p>
            <a:r>
              <a:rPr lang="en-US" dirty="0"/>
              <a:t>Path prediction.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73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60812" y="2362200"/>
            <a:ext cx="5334000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7200" dirty="0"/>
              <a:t>Question? </a:t>
            </a:r>
            <a:r>
              <a:rPr lang="en-US" sz="7200" dirty="0">
                <a:sym typeface="Wingdings" panose="05000000000000000000" pitchFamily="2" charset="2"/>
              </a:rPr>
              <a:t>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49697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Goal</a:t>
            </a:r>
          </a:p>
          <a:p>
            <a:r>
              <a:rPr lang="en-US" dirty="0"/>
              <a:t>Challenges</a:t>
            </a:r>
          </a:p>
          <a:p>
            <a:r>
              <a:rPr lang="en-US" dirty="0"/>
              <a:t>Design Choices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Security Vulnerabilities</a:t>
            </a:r>
          </a:p>
          <a:p>
            <a:r>
              <a:rPr lang="en-US" dirty="0"/>
              <a:t>Results </a:t>
            </a:r>
          </a:p>
          <a:p>
            <a:r>
              <a:rPr lang="en-US" dirty="0"/>
              <a:t>Future Work/ Improvements</a:t>
            </a: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304800"/>
            <a:ext cx="9143998" cy="1020762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Obtain the location of a </a:t>
            </a:r>
            <a:r>
              <a:rPr lang="en-US" dirty="0" err="1"/>
              <a:t>Wifi</a:t>
            </a:r>
            <a:r>
              <a:rPr lang="en-US" dirty="0"/>
              <a:t>-capable device using RSSI and Beacon Frames inside a Wi-Fi equipped infrastructure</a:t>
            </a:r>
          </a:p>
          <a:p>
            <a:r>
              <a:rPr lang="en-US" dirty="0"/>
              <a:t>Create a fingerprint database</a:t>
            </a:r>
          </a:p>
          <a:p>
            <a:r>
              <a:rPr lang="en-US" dirty="0"/>
              <a:t>Filter Locations using the database</a:t>
            </a:r>
          </a:p>
          <a:p>
            <a:r>
              <a:rPr lang="en-US" dirty="0"/>
              <a:t>Use a classifier to get precision (KNN)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812" y="4572000"/>
            <a:ext cx="5181600" cy="2018414"/>
          </a:xfrm>
          <a:prstGeom prst="rect">
            <a:avLst/>
          </a:prstGeom>
          <a:effectLst>
            <a:softEdge rad="190500"/>
          </a:effectLst>
        </p:spPr>
      </p:pic>
    </p:spTree>
    <p:extLst>
      <p:ext uri="{BB962C8B-B14F-4D97-AF65-F5344CB8AC3E}">
        <p14:creationId xmlns:p14="http://schemas.microsoft.com/office/powerpoint/2010/main" val="52678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912" y="1981200"/>
            <a:ext cx="9144000" cy="4267200"/>
          </a:xfrm>
        </p:spPr>
        <p:txBody>
          <a:bodyPr/>
          <a:lstStyle/>
          <a:p>
            <a:r>
              <a:rPr lang="en-US" dirty="0"/>
              <a:t>Disadvantages of GPS</a:t>
            </a:r>
          </a:p>
          <a:p>
            <a:pPr lvl="1"/>
            <a:r>
              <a:rPr lang="en-US" dirty="0"/>
              <a:t>Scattering and attenuation of signal indoors</a:t>
            </a:r>
          </a:p>
          <a:p>
            <a:pPr lvl="1"/>
            <a:r>
              <a:rPr lang="en-US" dirty="0"/>
              <a:t>Accuracy is roughly up to 10 meters</a:t>
            </a:r>
          </a:p>
          <a:p>
            <a:r>
              <a:rPr lang="en-US" dirty="0"/>
              <a:t>Indoor positioning systems using Wi-Fi are gaining popularity </a:t>
            </a:r>
          </a:p>
          <a:p>
            <a:r>
              <a:rPr lang="en-US" dirty="0"/>
              <a:t>Cost of deployment is cheaper (provided </a:t>
            </a:r>
            <a:r>
              <a:rPr lang="en-US" dirty="0" err="1"/>
              <a:t>Wifi</a:t>
            </a:r>
            <a:r>
              <a:rPr lang="en-US" dirty="0"/>
              <a:t> is available)</a:t>
            </a:r>
          </a:p>
          <a:p>
            <a:r>
              <a:rPr lang="en-US" dirty="0"/>
              <a:t>Low adaptability &amp; High availability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12" y="4343400"/>
            <a:ext cx="3276600" cy="2187131"/>
          </a:xfrm>
          <a:prstGeom prst="rect">
            <a:avLst/>
          </a:prstGeom>
          <a:effectLst>
            <a:softEdge rad="241300"/>
          </a:effectLst>
        </p:spPr>
      </p:pic>
    </p:spTree>
    <p:extLst>
      <p:ext uri="{BB962C8B-B14F-4D97-AF65-F5344CB8AC3E}">
        <p14:creationId xmlns:p14="http://schemas.microsoft.com/office/powerpoint/2010/main" val="429153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Selecting reference points and features</a:t>
            </a:r>
          </a:p>
          <a:p>
            <a:r>
              <a:rPr lang="en-US" dirty="0"/>
              <a:t>Varying RSSI over a single day</a:t>
            </a:r>
          </a:p>
          <a:p>
            <a:r>
              <a:rPr lang="en-US" dirty="0"/>
              <a:t>Amount of data to be collected</a:t>
            </a:r>
          </a:p>
          <a:p>
            <a:r>
              <a:rPr lang="en-US" dirty="0"/>
              <a:t>Unknown location of access points</a:t>
            </a:r>
          </a:p>
          <a:p>
            <a:r>
              <a:rPr lang="en-US" dirty="0"/>
              <a:t>Regularly updating of fingerprint database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997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Choices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012" y="1828800"/>
            <a:ext cx="9144000" cy="4267200"/>
          </a:xfrm>
        </p:spPr>
        <p:txBody>
          <a:bodyPr/>
          <a:lstStyle/>
          <a:p>
            <a:r>
              <a:rPr lang="en-US" dirty="0"/>
              <a:t>Triangulation</a:t>
            </a:r>
          </a:p>
          <a:p>
            <a:pPr lvl="1"/>
            <a:r>
              <a:rPr lang="en-US" dirty="0"/>
              <a:t>Map RSSI as a function of distance</a:t>
            </a:r>
          </a:p>
          <a:p>
            <a:pPr lvl="1"/>
            <a:r>
              <a:rPr lang="en-US" dirty="0"/>
              <a:t>Limitations:</a:t>
            </a:r>
          </a:p>
          <a:p>
            <a:pPr lvl="3"/>
            <a:r>
              <a:rPr lang="en-US" dirty="0"/>
              <a:t>Exact locations of access points are not known</a:t>
            </a:r>
          </a:p>
          <a:p>
            <a:pPr marL="777240" lvl="3" indent="0">
              <a:buNone/>
            </a:pPr>
            <a:endParaRPr lang="en-US" dirty="0"/>
          </a:p>
          <a:p>
            <a:r>
              <a:rPr lang="en-US" dirty="0"/>
              <a:t>Fingerprinting</a:t>
            </a:r>
          </a:p>
          <a:p>
            <a:pPr lvl="1"/>
            <a:r>
              <a:rPr lang="en-US" dirty="0"/>
              <a:t>Create a radio map of a given area based on RSSI data from </a:t>
            </a:r>
          </a:p>
          <a:p>
            <a:pPr marL="274320" lvl="1" indent="0">
              <a:buNone/>
            </a:pPr>
            <a:r>
              <a:rPr lang="en-US" dirty="0"/>
              <a:t>       several access points</a:t>
            </a:r>
          </a:p>
          <a:p>
            <a:pPr lvl="1"/>
            <a:r>
              <a:rPr lang="en-US" dirty="0"/>
              <a:t>Compare Live RSSI values to the fingerprint to find closest match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1812" y="3500600"/>
            <a:ext cx="3982065" cy="274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761412" y="3527854"/>
            <a:ext cx="1576072" cy="2862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 err="1">
                <a:solidFill>
                  <a:schemeClr val="bg1"/>
                </a:solidFill>
              </a:rPr>
              <a:t>Wifi</a:t>
            </a:r>
            <a:r>
              <a:rPr lang="en-US" sz="1400" dirty="0">
                <a:solidFill>
                  <a:schemeClr val="bg1"/>
                </a:solidFill>
              </a:rPr>
              <a:t> Fingerprinting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303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600200"/>
            <a:ext cx="9144000" cy="4267200"/>
          </a:xfrm>
        </p:spPr>
        <p:txBody>
          <a:bodyPr/>
          <a:lstStyle/>
          <a:p>
            <a:r>
              <a:rPr lang="en-US" dirty="0"/>
              <a:t>Frame used for fingerprinting – Beacon Frames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412" y="2172513"/>
            <a:ext cx="5792441" cy="370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33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Flowchart </a:t>
            </a:r>
          </a:p>
        </p:txBody>
      </p:sp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B48B1904-6E9E-44AE-AD57-6D909B20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140" y="2070650"/>
            <a:ext cx="7305675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159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752600"/>
            <a:ext cx="9144000" cy="4267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is stored on an Oracle Database</a:t>
            </a:r>
          </a:p>
          <a:p>
            <a:r>
              <a:rPr lang="en-US" dirty="0"/>
              <a:t>Average, Standard deviation and (Average ± Standard Deviation) of RSSI is used for comparing data.</a:t>
            </a:r>
          </a:p>
          <a:p>
            <a:r>
              <a:rPr lang="en-US" dirty="0"/>
              <a:t>Filter 1:</a:t>
            </a:r>
          </a:p>
          <a:p>
            <a:pPr lvl="1"/>
            <a:r>
              <a:rPr lang="en-US" dirty="0"/>
              <a:t>Determine location using BSSID Matching of test data and fingerprint data.</a:t>
            </a:r>
          </a:p>
          <a:p>
            <a:r>
              <a:rPr lang="en-US" dirty="0"/>
              <a:t>Filter 2:</a:t>
            </a:r>
          </a:p>
          <a:p>
            <a:pPr lvl="1"/>
            <a:r>
              <a:rPr lang="en-US" dirty="0"/>
              <a:t>Average signal strength for each observed BSSID is compared with (Average ± Standard Deviation) of fingerprint data.</a:t>
            </a:r>
          </a:p>
          <a:p>
            <a:r>
              <a:rPr lang="en-US" dirty="0"/>
              <a:t>Filter 3:</a:t>
            </a:r>
          </a:p>
          <a:p>
            <a:pPr lvl="1"/>
            <a:r>
              <a:rPr lang="en-US" dirty="0"/>
              <a:t>Use KNN for higher precision.</a:t>
            </a:r>
          </a:p>
          <a:p>
            <a:r>
              <a:rPr lang="en-US" dirty="0"/>
              <a:t>Filter 4:</a:t>
            </a:r>
          </a:p>
          <a:p>
            <a:pPr lvl="1"/>
            <a:r>
              <a:rPr lang="en-US" dirty="0"/>
              <a:t>Use Unique BSSID (difference between two sets A-B and B-A). </a:t>
            </a:r>
          </a:p>
          <a:p>
            <a:pPr marL="27432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86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2375</TotalTime>
  <Words>614</Words>
  <Application>Microsoft Office PowerPoint</Application>
  <PresentationFormat>Custom</PresentationFormat>
  <Paragraphs>120</Paragraphs>
  <Slides>17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Consolas</vt:lpstr>
      <vt:lpstr>Corbel</vt:lpstr>
      <vt:lpstr>Wingdings</vt:lpstr>
      <vt:lpstr>Chalkboard 16x9</vt:lpstr>
      <vt:lpstr>Wi-Fi Based Indoor Localization</vt:lpstr>
      <vt:lpstr>Contents </vt:lpstr>
      <vt:lpstr>Goal</vt:lpstr>
      <vt:lpstr>Motivation </vt:lpstr>
      <vt:lpstr>Challenges</vt:lpstr>
      <vt:lpstr>Design Choices</vt:lpstr>
      <vt:lpstr>Implementation</vt:lpstr>
      <vt:lpstr>Implementation</vt:lpstr>
      <vt:lpstr>Implementation</vt:lpstr>
      <vt:lpstr>Implementation - KNN</vt:lpstr>
      <vt:lpstr>Security Vulnerabilities </vt:lpstr>
      <vt:lpstr>Results</vt:lpstr>
      <vt:lpstr>Results</vt:lpstr>
      <vt:lpstr>Demo</vt:lpstr>
      <vt:lpstr>Evaluation</vt:lpstr>
      <vt:lpstr>Future Work/Improvements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Wi-Fi Based Indoor Localization</dc:title>
  <dc:creator>Kunal Satish Patil</dc:creator>
  <cp:lastModifiedBy>Praveen H V</cp:lastModifiedBy>
  <cp:revision>33</cp:revision>
  <dcterms:created xsi:type="dcterms:W3CDTF">2018-04-22T23:06:35Z</dcterms:created>
  <dcterms:modified xsi:type="dcterms:W3CDTF">2018-04-24T18:17:39Z</dcterms:modified>
</cp:coreProperties>
</file>

<file path=docProps/thumbnail.jpeg>
</file>